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9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B780-3BF8-4A23-80F0-CBA0D8DA5898}" type="datetimeFigureOut">
              <a:rPr lang="it-IT" smtClean="0"/>
              <a:pPr/>
              <a:t>08/10/2018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6198-7F1E-4EB1-973F-A408A661F6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B780-3BF8-4A23-80F0-CBA0D8DA5898}" type="datetimeFigureOut">
              <a:rPr lang="it-IT" smtClean="0"/>
              <a:pPr/>
              <a:t>08/10/2018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6198-7F1E-4EB1-973F-A408A661F6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B780-3BF8-4A23-80F0-CBA0D8DA5898}" type="datetimeFigureOut">
              <a:rPr lang="it-IT" smtClean="0"/>
              <a:pPr/>
              <a:t>08/10/2018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6198-7F1E-4EB1-973F-A408A661F6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B780-3BF8-4A23-80F0-CBA0D8DA5898}" type="datetimeFigureOut">
              <a:rPr lang="it-IT" smtClean="0"/>
              <a:pPr/>
              <a:t>08/10/2018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6198-7F1E-4EB1-973F-A408A661F6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B780-3BF8-4A23-80F0-CBA0D8DA5898}" type="datetimeFigureOut">
              <a:rPr lang="it-IT" smtClean="0"/>
              <a:pPr/>
              <a:t>08/10/2018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6198-7F1E-4EB1-973F-A408A661F6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B780-3BF8-4A23-80F0-CBA0D8DA5898}" type="datetimeFigureOut">
              <a:rPr lang="it-IT" smtClean="0"/>
              <a:pPr/>
              <a:t>08/10/2018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6198-7F1E-4EB1-973F-A408A661F6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B780-3BF8-4A23-80F0-CBA0D8DA5898}" type="datetimeFigureOut">
              <a:rPr lang="it-IT" smtClean="0"/>
              <a:pPr/>
              <a:t>08/10/2018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6198-7F1E-4EB1-973F-A408A661F6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B780-3BF8-4A23-80F0-CBA0D8DA5898}" type="datetimeFigureOut">
              <a:rPr lang="it-IT" smtClean="0"/>
              <a:pPr/>
              <a:t>08/10/2018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6198-7F1E-4EB1-973F-A408A661F6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B780-3BF8-4A23-80F0-CBA0D8DA5898}" type="datetimeFigureOut">
              <a:rPr lang="it-IT" smtClean="0"/>
              <a:pPr/>
              <a:t>08/10/2018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6198-7F1E-4EB1-973F-A408A661F6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B780-3BF8-4A23-80F0-CBA0D8DA5898}" type="datetimeFigureOut">
              <a:rPr lang="it-IT" smtClean="0"/>
              <a:pPr/>
              <a:t>08/10/2018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6198-7F1E-4EB1-973F-A408A661F6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B780-3BF8-4A23-80F0-CBA0D8DA5898}" type="datetimeFigureOut">
              <a:rPr lang="it-IT" smtClean="0"/>
              <a:pPr/>
              <a:t>08/10/2018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46198-7F1E-4EB1-973F-A408A661F69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A0B780-3BF8-4A23-80F0-CBA0D8DA5898}" type="datetimeFigureOut">
              <a:rPr lang="it-IT" smtClean="0"/>
              <a:pPr/>
              <a:t>08/10/2018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46198-7F1E-4EB1-973F-A408A661F695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Accoglienza…tutti</a:t>
            </a:r>
            <a:r>
              <a:rPr lang="it-IT" dirty="0" smtClean="0"/>
              <a:t> i giorni per tutto un anno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3400" y="3714752"/>
            <a:ext cx="7753376" cy="1643074"/>
          </a:xfrm>
        </p:spPr>
        <p:txBody>
          <a:bodyPr>
            <a:normAutofit fontScale="47500" lnSpcReduction="20000"/>
          </a:bodyPr>
          <a:lstStyle/>
          <a:p>
            <a:r>
              <a:rPr lang="it-IT" sz="4200" dirty="0" smtClean="0"/>
              <a:t>Non sarà sempre </a:t>
            </a:r>
            <a:r>
              <a:rPr lang="it-IT" sz="4200" dirty="0" err="1" smtClean="0"/>
              <a:t>facile…</a:t>
            </a:r>
            <a:r>
              <a:rPr lang="it-IT" sz="4200" dirty="0" smtClean="0"/>
              <a:t> </a:t>
            </a:r>
            <a:endParaRPr lang="it-IT" sz="4200" dirty="0" smtClean="0"/>
          </a:p>
          <a:p>
            <a:r>
              <a:rPr lang="it-IT" sz="4200" dirty="0" smtClean="0"/>
              <a:t>non promettiamo di riuscirci per </a:t>
            </a:r>
            <a:r>
              <a:rPr lang="it-IT" sz="4200" dirty="0" err="1" smtClean="0"/>
              <a:t>sempre…</a:t>
            </a:r>
            <a:endParaRPr lang="it-IT" sz="4200" dirty="0" smtClean="0"/>
          </a:p>
          <a:p>
            <a:r>
              <a:rPr lang="it-IT" sz="4200" dirty="0" smtClean="0"/>
              <a:t>ma ci mettiamo tutta la nostra energia, per ogni singolo giorno dei prossimi 200 che trascorreremo insieme su questo </a:t>
            </a:r>
            <a:r>
              <a:rPr lang="it-IT" sz="4200" dirty="0" err="1" smtClean="0"/>
              <a:t>pianerottolo…………</a:t>
            </a:r>
            <a:r>
              <a:rPr lang="it-IT" sz="4200" dirty="0" smtClean="0"/>
              <a:t>..</a:t>
            </a:r>
          </a:p>
          <a:p>
            <a:r>
              <a:rPr lang="it-IT" dirty="0" smtClean="0"/>
              <a:t>  </a:t>
            </a:r>
            <a:endParaRPr lang="it-IT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00034" y="642918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ABBIAMO IMPARATO STRADA FACENDO CHE  “ANCHE I SASSI SI ACCOLGONO TRA LORO</a:t>
            </a:r>
            <a:r>
              <a:rPr lang="it-IT" sz="2400" dirty="0" smtClean="0"/>
              <a:t>”(parole di un bimbo)</a:t>
            </a:r>
            <a:r>
              <a:rPr lang="it-IT" sz="2400" dirty="0" err="1" smtClean="0"/>
              <a:t>….</a:t>
            </a:r>
            <a:r>
              <a:rPr lang="it-IT" sz="2400" dirty="0" err="1" smtClean="0"/>
              <a:t>grande</a:t>
            </a:r>
            <a:r>
              <a:rPr lang="it-IT" sz="2400" dirty="0" smtClean="0"/>
              <a:t> lezione di vita</a:t>
            </a:r>
            <a:endParaRPr lang="it-IT" sz="2400" dirty="0"/>
          </a:p>
        </p:txBody>
      </p:sp>
      <p:pic>
        <p:nvPicPr>
          <p:cNvPr id="3" name="Immagine 2" descr="43419087_2136797183247604_692922309830665830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1857364"/>
            <a:ext cx="4786346" cy="4826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71472" y="928670"/>
            <a:ext cx="52149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Briefing </a:t>
            </a:r>
          </a:p>
          <a:p>
            <a:r>
              <a:rPr lang="it-IT" dirty="0" smtClean="0"/>
              <a:t>Per quasi tutti l’esperienza di un rito danzante E </a:t>
            </a:r>
            <a:r>
              <a:rPr lang="it-IT" dirty="0" err="1" smtClean="0"/>
              <a:t>DI</a:t>
            </a:r>
            <a:r>
              <a:rPr lang="it-IT" dirty="0" smtClean="0"/>
              <a:t> ESPERIENZE DIVERSE COME LA RACCOLTA DEI SASSI è positiva perché “rende felici” e “più carichi” (parole di bambini)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929190" y="3429000"/>
            <a:ext cx="3500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Tuttavia 4 bambini di classe 5 hanno espresso il loro disappunto.</a:t>
            </a:r>
          </a:p>
          <a:p>
            <a:r>
              <a:rPr lang="it-IT" dirty="0" smtClean="0"/>
              <a:t>E’ stato allora chiesto di dare un altro suggerimento .</a:t>
            </a:r>
          </a:p>
          <a:p>
            <a:r>
              <a:rPr lang="it-IT" dirty="0" smtClean="0"/>
              <a:t>La proposta emersa è : una bevanda calda, rilassante da condividere</a:t>
            </a:r>
            <a:endParaRPr lang="it-IT" dirty="0"/>
          </a:p>
        </p:txBody>
      </p:sp>
      <p:pic>
        <p:nvPicPr>
          <p:cNvPr id="4" name="Immagine 3" descr="43371639_2136796789914310_344682151544042291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643182"/>
            <a:ext cx="445796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71472" y="214290"/>
            <a:ext cx="764386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PERCHE’  NO?</a:t>
            </a:r>
          </a:p>
          <a:p>
            <a:r>
              <a:rPr lang="it-IT" sz="3200" dirty="0" smtClean="0"/>
              <a:t>Si apre così un nuovo </a:t>
            </a:r>
            <a:r>
              <a:rPr lang="it-IT" sz="3200" dirty="0" err="1" smtClean="0"/>
              <a:t>percoso</a:t>
            </a:r>
            <a:r>
              <a:rPr lang="it-IT" sz="3200" dirty="0" err="1" smtClean="0"/>
              <a:t>…che</a:t>
            </a:r>
            <a:r>
              <a:rPr lang="it-IT" sz="3200" dirty="0" smtClean="0"/>
              <a:t> </a:t>
            </a:r>
            <a:r>
              <a:rPr lang="it-IT" sz="3200" dirty="0" smtClean="0"/>
              <a:t>porterà altri pensieri,  ci si fermerà a scoprire soluzioni o ci si arrenderà per un </a:t>
            </a:r>
            <a:r>
              <a:rPr lang="it-IT" sz="3200" dirty="0" err="1" smtClean="0"/>
              <a:t>fallimento….</a:t>
            </a:r>
            <a:r>
              <a:rPr lang="it-IT" sz="3200" dirty="0" err="1" smtClean="0"/>
              <a:t>chissà</a:t>
            </a:r>
            <a:r>
              <a:rPr lang="it-IT" sz="3200" dirty="0" smtClean="0"/>
              <a:t>! In ogni caso, non sarà da pagina a pagina, non sarà scritto su nessun libro cartaceo ma unicamente nel libro della nostra memoria</a:t>
            </a:r>
          </a:p>
          <a:p>
            <a:r>
              <a:rPr lang="it-IT" sz="3200" dirty="0" smtClean="0"/>
              <a:t>BUON ANNO SCOLASTICO</a:t>
            </a:r>
            <a:endParaRPr lang="it-IT" sz="3200" dirty="0" smtClean="0"/>
          </a:p>
          <a:p>
            <a:endParaRPr lang="it-IT" sz="4000" dirty="0"/>
          </a:p>
        </p:txBody>
      </p:sp>
      <p:pic>
        <p:nvPicPr>
          <p:cNvPr id="3" name="Immagine 2" descr="pinguino-con-la-bevanda-calda-e-gli-occhiali-da-sole-d-uso-629847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4376734"/>
            <a:ext cx="2574791" cy="248126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42910" y="714356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Cosa vuol dire ACCOGLIERE?</a:t>
            </a:r>
          </a:p>
          <a:p>
            <a:r>
              <a:rPr lang="it-IT" dirty="0" smtClean="0"/>
              <a:t>…. pensare di poter essere come in un NIDO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643438" y="2500306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Facce sorridenti forse possono aiutare ad essere accolti</a:t>
            </a:r>
            <a:endParaRPr lang="it-IT" dirty="0"/>
          </a:p>
        </p:txBody>
      </p:sp>
      <p:pic>
        <p:nvPicPr>
          <p:cNvPr id="4" name="Immagine 3" descr="rr-223-nido-belarra-per-uccell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643050"/>
            <a:ext cx="2928958" cy="2928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Immagine 4" descr="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482" y="3429000"/>
            <a:ext cx="3171980" cy="3295163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5720" y="1428736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COME FARE????</a:t>
            </a:r>
            <a:endParaRPr lang="it-IT" sz="3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429124" y="2500306"/>
            <a:ext cx="40719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COMINCIATE COL FARE CIO’ CHE E’ </a:t>
            </a:r>
            <a:r>
              <a:rPr lang="it-IT" sz="2800" dirty="0" err="1" smtClean="0"/>
              <a:t>NECESSARIO…POI</a:t>
            </a:r>
            <a:r>
              <a:rPr lang="it-IT" sz="2800" dirty="0" smtClean="0"/>
              <a:t> CIO’ CHE E’ POSSIBILE </a:t>
            </a:r>
            <a:r>
              <a:rPr lang="it-IT" sz="2800" dirty="0" err="1" smtClean="0"/>
              <a:t>….E</a:t>
            </a:r>
            <a:r>
              <a:rPr lang="it-IT" sz="2800" dirty="0" smtClean="0"/>
              <a:t> ALL’IMPROVVISO </a:t>
            </a:r>
            <a:r>
              <a:rPr lang="it-IT" sz="2800" dirty="0" err="1" smtClean="0"/>
              <a:t>VI</a:t>
            </a:r>
            <a:r>
              <a:rPr lang="it-IT" sz="2800" dirty="0" smtClean="0"/>
              <a:t> SORPRENDERETE A FARE L’IMPOSSIBILE</a:t>
            </a:r>
            <a:endParaRPr lang="it-IT" sz="2800" dirty="0"/>
          </a:p>
        </p:txBody>
      </p:sp>
      <p:pic>
        <p:nvPicPr>
          <p:cNvPr id="4" name="Immagine 3" descr="IMG-20181002-WA0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071678"/>
            <a:ext cx="3357568" cy="447675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7158" y="428604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Accogliere….le</a:t>
            </a:r>
            <a:r>
              <a:rPr lang="it-IT" dirty="0" smtClean="0"/>
              <a:t> idee</a:t>
            </a:r>
          </a:p>
          <a:p>
            <a:endParaRPr lang="it-IT" dirty="0"/>
          </a:p>
          <a:p>
            <a:r>
              <a:rPr lang="it-IT" dirty="0" smtClean="0"/>
              <a:t>PROGETTI </a:t>
            </a:r>
            <a:r>
              <a:rPr lang="it-IT" dirty="0" err="1" smtClean="0"/>
              <a:t>DI</a:t>
            </a:r>
            <a:r>
              <a:rPr lang="it-IT" dirty="0" smtClean="0"/>
              <a:t> POSSIBILI GIOCHI NEL NOSTRO CORRIDOIO</a:t>
            </a:r>
            <a:endParaRPr lang="it-IT" dirty="0"/>
          </a:p>
        </p:txBody>
      </p:sp>
      <p:pic>
        <p:nvPicPr>
          <p:cNvPr id="4" name="Immagine 3" descr="IMG-20181002-WA00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66" y="2500306"/>
            <a:ext cx="7199406" cy="4049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71472" y="500042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Accogliere…</a:t>
            </a:r>
            <a:r>
              <a:rPr lang="it-IT" dirty="0" smtClean="0"/>
              <a:t>.</a:t>
            </a:r>
          </a:p>
          <a:p>
            <a:r>
              <a:rPr lang="it-IT" dirty="0" smtClean="0"/>
              <a:t>Mi prendo cura di te: tutoraggio dei grandi con i piccoli</a:t>
            </a:r>
            <a:r>
              <a:rPr lang="it-IT" dirty="0" smtClean="0"/>
              <a:t>.</a:t>
            </a:r>
            <a:endParaRPr lang="it-IT" dirty="0" smtClean="0"/>
          </a:p>
        </p:txBody>
      </p:sp>
      <p:pic>
        <p:nvPicPr>
          <p:cNvPr id="3" name="Immagine 2" descr="IMG-20181002-WA00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928802"/>
            <a:ext cx="7112018" cy="400051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143504" y="571480"/>
            <a:ext cx="3429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POI  </a:t>
            </a:r>
            <a:r>
              <a:rPr lang="it-IT" dirty="0" smtClean="0"/>
              <a:t>I PASSI PORTANO ALTRE IDEE, ALTRI PENSIERI, ALTRI INTERESSI </a:t>
            </a:r>
            <a:r>
              <a:rPr lang="it-IT" dirty="0" smtClean="0"/>
              <a:t>… USCITA AL PARCO DEGLI ALPINI E</a:t>
            </a:r>
            <a:endParaRPr lang="it-IT" dirty="0" smtClean="0"/>
          </a:p>
          <a:p>
            <a:r>
              <a:rPr lang="it-IT" dirty="0" smtClean="0"/>
              <a:t>RACCOLTA </a:t>
            </a:r>
            <a:r>
              <a:rPr lang="it-IT" dirty="0" err="1" smtClean="0"/>
              <a:t>DI</a:t>
            </a:r>
            <a:r>
              <a:rPr lang="it-IT" dirty="0" smtClean="0"/>
              <a:t> SASSI 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000232" y="5715016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 TUTTI SI DOMANDANO : PERCHE’?</a:t>
            </a:r>
            <a:endParaRPr lang="it-IT" dirty="0"/>
          </a:p>
        </p:txBody>
      </p:sp>
      <p:pic>
        <p:nvPicPr>
          <p:cNvPr id="4" name="Immagine 3" descr="IMG-20181002-WA0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2500306"/>
            <a:ext cx="3619493" cy="271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 descr="IMG-20181002-WA00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714356"/>
            <a:ext cx="3429006" cy="457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786446" y="785794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PERCHE’  DA UN SEMPLICE </a:t>
            </a:r>
            <a:r>
              <a:rPr lang="it-IT" dirty="0" err="1" smtClean="0"/>
              <a:t>SASSO…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42910" y="278605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NASCONO </a:t>
            </a:r>
            <a:r>
              <a:rPr lang="it-IT" dirty="0" err="1" smtClean="0"/>
              <a:t>PROGETTI…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714876" y="2143116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SVILUPPANO </a:t>
            </a:r>
            <a:r>
              <a:rPr lang="it-IT" dirty="0" err="1" smtClean="0"/>
              <a:t>STORIE…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42910" y="4357694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CREANO </a:t>
            </a:r>
            <a:r>
              <a:rPr lang="it-IT" dirty="0" err="1" smtClean="0"/>
              <a:t>FORME…</a:t>
            </a:r>
            <a:endParaRPr lang="it-IT" dirty="0"/>
          </a:p>
        </p:txBody>
      </p:sp>
      <p:pic>
        <p:nvPicPr>
          <p:cNvPr id="6" name="Immagine 5" descr="IMG-20181002-WA00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2571744"/>
            <a:ext cx="3683757" cy="2073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 descr="IMG-20181002-WA0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28596" y="642918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 descr="IMG-20181002-WA00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3571876"/>
            <a:ext cx="1728987" cy="307183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85786" y="1428736"/>
            <a:ext cx="8358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ACCOGLIERE…</a:t>
            </a:r>
            <a:r>
              <a:rPr lang="it-IT" dirty="0" smtClean="0"/>
              <a:t> </a:t>
            </a:r>
          </a:p>
          <a:p>
            <a:r>
              <a:rPr lang="it-IT" dirty="0" smtClean="0"/>
              <a:t>Le sfide con noi stessi, la determinazione ,ma anche la possibilità </a:t>
            </a:r>
            <a:r>
              <a:rPr lang="it-IT" smtClean="0"/>
              <a:t>di cambiare idea</a:t>
            </a:r>
            <a:endParaRPr lang="it-IT" dirty="0"/>
          </a:p>
        </p:txBody>
      </p:sp>
      <p:pic>
        <p:nvPicPr>
          <p:cNvPr id="6" name="Immagine 5" descr="43483691_2136803386580317_556309570197966028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571744"/>
            <a:ext cx="3428992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 descr="43580182_2136803009913688_86806658620273459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2357430"/>
            <a:ext cx="2881301" cy="2160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 descr="43505746_2136802779913711_6997000929232814080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4429132"/>
            <a:ext cx="3238491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00034" y="571480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ED ERA SOLO UN </a:t>
            </a:r>
            <a:r>
              <a:rPr lang="it-IT" dirty="0" err="1" smtClean="0"/>
              <a:t>SASSO…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00034" y="1071546"/>
            <a:ext cx="22860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  sono nati: disegni (arte), storie(capacità di scrittura), racconti sotto l’albero (capacità di ascolto e comprensione) giochi per i momenti relax (capacità di organizzazione in autonomia) e persino fermi tenda (capacità di progettazione)</a:t>
            </a:r>
            <a:r>
              <a:rPr lang="it-IT" dirty="0" err="1" smtClean="0"/>
              <a:t>….e</a:t>
            </a:r>
            <a:r>
              <a:rPr lang="it-IT" dirty="0" smtClean="0"/>
              <a:t> chissà altro salterà fuori se accogliamo i nostri pensieri con la gioia della novità dell’esperienza e delle emozioni</a:t>
            </a:r>
            <a:endParaRPr lang="it-IT" dirty="0"/>
          </a:p>
        </p:txBody>
      </p:sp>
      <p:pic>
        <p:nvPicPr>
          <p:cNvPr id="5" name="Immagine 4" descr="IMG-20181002-WA00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1643050"/>
            <a:ext cx="5905509" cy="442913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</TotalTime>
  <Words>400</Words>
  <Application>Microsoft Office PowerPoint</Application>
  <PresentationFormat>Presentazione su schermo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Equinozio</vt:lpstr>
      <vt:lpstr>Accoglienza…tutti i giorni per tutto un anno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Accoglienza…tutti i giorni per tutto un anno</dc:title>
  <dc:creator>Peppy</dc:creator>
  <cp:lastModifiedBy>Peppy</cp:lastModifiedBy>
  <cp:revision>19</cp:revision>
  <dcterms:created xsi:type="dcterms:W3CDTF">2018-09-26T20:40:18Z</dcterms:created>
  <dcterms:modified xsi:type="dcterms:W3CDTF">2018-10-08T13:21:56Z</dcterms:modified>
</cp:coreProperties>
</file>