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71" r:id="rId16"/>
    <p:sldId id="269" r:id="rId17"/>
    <p:sldId id="273" r:id="rId18"/>
    <p:sldId id="272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86" y="333314"/>
            <a:ext cx="8136426" cy="610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46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22" y="792480"/>
            <a:ext cx="9304623" cy="523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27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92" y="243840"/>
            <a:ext cx="4938731" cy="277803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243840"/>
            <a:ext cx="5626162" cy="316471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16" y="3408556"/>
            <a:ext cx="5310235" cy="29870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713" y="3408556"/>
            <a:ext cx="5380816" cy="30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8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90" y="365760"/>
            <a:ext cx="10606071" cy="575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4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03" y="418011"/>
            <a:ext cx="8171542" cy="61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1" y="435427"/>
            <a:ext cx="7924800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2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54" y="879566"/>
            <a:ext cx="9252371" cy="520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1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87828"/>
            <a:ext cx="7768046" cy="58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7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00" y="644434"/>
            <a:ext cx="10063238" cy="566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0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60" y="778871"/>
            <a:ext cx="9297855" cy="523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84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89" y="705394"/>
            <a:ext cx="9831975" cy="553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10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66" y="685800"/>
            <a:ext cx="9788434" cy="55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62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54" y="740229"/>
            <a:ext cx="9412996" cy="52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36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708659"/>
            <a:ext cx="9901645" cy="55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5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17" y="870857"/>
            <a:ext cx="9407191" cy="52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8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538842"/>
            <a:ext cx="10189029" cy="57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505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6" y="574766"/>
            <a:ext cx="9815526" cy="55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711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1" y="574766"/>
            <a:ext cx="10203541" cy="573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7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548640"/>
            <a:ext cx="10432867" cy="586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4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" y="505097"/>
            <a:ext cx="10362231" cy="582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90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4" y="777240"/>
            <a:ext cx="768096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9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863" y="587828"/>
            <a:ext cx="7280366" cy="546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293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421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4" baseType="lpstr">
      <vt:lpstr>Corbel</vt:lpstr>
      <vt:lpstr>Base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Computer</dc:creator>
  <cp:lastModifiedBy>Computer</cp:lastModifiedBy>
  <cp:revision>8</cp:revision>
  <dcterms:created xsi:type="dcterms:W3CDTF">2018-06-08T09:59:38Z</dcterms:created>
  <dcterms:modified xsi:type="dcterms:W3CDTF">2018-06-11T10:14:45Z</dcterms:modified>
</cp:coreProperties>
</file>